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642102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4201277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88953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593172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13600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375169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754566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1404855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2480435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2826AB-7D9D-4FF1-BBC9-9A6631B12BFE}"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3351584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2826AB-7D9D-4FF1-BBC9-9A6631B12BFE}"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1945145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2826AB-7D9D-4FF1-BBC9-9A6631B12BFE}"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106687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2826AB-7D9D-4FF1-BBC9-9A6631B12BFE}" type="datetimeFigureOut">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2134468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826AB-7D9D-4FF1-BBC9-9A6631B12BFE}" type="datetimeFigureOut">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4207451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2826AB-7D9D-4FF1-BBC9-9A6631B12BFE}"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1825299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2826AB-7D9D-4FF1-BBC9-9A6631B12BFE}"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184594-4D6A-4F85-83F5-740CC7C1028D}" type="slidenum">
              <a:rPr lang="en-US" smtClean="0"/>
              <a:t>‹#›</a:t>
            </a:fld>
            <a:endParaRPr lang="en-US"/>
          </a:p>
        </p:txBody>
      </p:sp>
    </p:spTree>
    <p:extLst>
      <p:ext uri="{BB962C8B-B14F-4D97-AF65-F5344CB8AC3E}">
        <p14:creationId xmlns:p14="http://schemas.microsoft.com/office/powerpoint/2010/main" val="4128732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2">
              <a:lumMod val="50000"/>
            </a:schemeClr>
          </a:fgClr>
          <a:bgClr>
            <a:schemeClr val="bg1"/>
          </a:bgClr>
        </a:patt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2826AB-7D9D-4FF1-BBC9-9A6631B12BFE}" type="datetimeFigureOut">
              <a:rPr lang="en-US" smtClean="0"/>
              <a:t>9/6/2022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6184594-4D6A-4F85-83F5-740CC7C1028D}" type="slidenum">
              <a:rPr lang="en-US" smtClean="0"/>
              <a:t>‹#›</a:t>
            </a:fld>
            <a:endParaRPr lang="en-US"/>
          </a:p>
        </p:txBody>
      </p:sp>
    </p:spTree>
    <p:extLst>
      <p:ext uri="{BB962C8B-B14F-4D97-AF65-F5344CB8AC3E}">
        <p14:creationId xmlns:p14="http://schemas.microsoft.com/office/powerpoint/2010/main" val="2308203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2CD6-3D84-3323-BFB4-7FE13ACD7000}"/>
              </a:ext>
            </a:extLst>
          </p:cNvPr>
          <p:cNvSpPr>
            <a:spLocks noGrp="1"/>
          </p:cNvSpPr>
          <p:nvPr>
            <p:ph type="ctrTitle"/>
          </p:nvPr>
        </p:nvSpPr>
        <p:spPr>
          <a:xfrm>
            <a:off x="1507067" y="1991360"/>
            <a:ext cx="6793653" cy="1808480"/>
          </a:xfrm>
        </p:spPr>
        <p:txBody>
          <a:bodyPr/>
          <a:lstStyle/>
          <a:p>
            <a:r>
              <a:rPr lang="en-US" dirty="0">
                <a:latin typeface="Eras Bold ITC" panose="020B0907030504020204" pitchFamily="34" charset="0"/>
              </a:rPr>
              <a:t>All About Me</a:t>
            </a:r>
          </a:p>
        </p:txBody>
      </p:sp>
      <p:sp>
        <p:nvSpPr>
          <p:cNvPr id="3" name="Subtitle 2">
            <a:extLst>
              <a:ext uri="{FF2B5EF4-FFF2-40B4-BE49-F238E27FC236}">
                <a16:creationId xmlns:a16="http://schemas.microsoft.com/office/drawing/2014/main" id="{F866CC87-0F5A-278C-9817-C834543D2D33}"/>
              </a:ext>
            </a:extLst>
          </p:cNvPr>
          <p:cNvSpPr>
            <a:spLocks noGrp="1"/>
          </p:cNvSpPr>
          <p:nvPr>
            <p:ph type="subTitle" idx="1"/>
          </p:nvPr>
        </p:nvSpPr>
        <p:spPr>
          <a:xfrm>
            <a:off x="1385147" y="3728720"/>
            <a:ext cx="5686213" cy="1096899"/>
          </a:xfrm>
        </p:spPr>
        <p:txBody>
          <a:bodyPr/>
          <a:lstStyle/>
          <a:p>
            <a:r>
              <a:rPr lang="en-US" dirty="0">
                <a:solidFill>
                  <a:schemeClr val="accent2"/>
                </a:solidFill>
                <a:latin typeface="Eras Bold ITC" panose="020B0907030504020204" pitchFamily="34" charset="0"/>
              </a:rPr>
              <a:t>Donovan Walker</a:t>
            </a:r>
          </a:p>
        </p:txBody>
      </p:sp>
    </p:spTree>
    <p:extLst>
      <p:ext uri="{BB962C8B-B14F-4D97-AF65-F5344CB8AC3E}">
        <p14:creationId xmlns:p14="http://schemas.microsoft.com/office/powerpoint/2010/main" val="4195818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1005840"/>
            <a:ext cx="9928013" cy="731520"/>
          </a:xfrm>
        </p:spPr>
        <p:txBody>
          <a:bodyPr>
            <a:noAutofit/>
          </a:bodyPr>
          <a:lstStyle/>
          <a:p>
            <a:r>
              <a:rPr lang="en-US" dirty="0">
                <a:latin typeface="Eras Bold ITC" panose="020B0907030504020204" pitchFamily="34" charset="0"/>
              </a:rPr>
              <a:t>My favorite food: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2058989"/>
            <a:ext cx="8596668" cy="3880773"/>
          </a:xfrm>
        </p:spPr>
        <p:txBody>
          <a:bodyPr>
            <a:normAutofit/>
          </a:bodyPr>
          <a:lstStyle/>
          <a:p>
            <a:pPr marL="0" indent="0">
              <a:buNone/>
            </a:pPr>
            <a:r>
              <a:rPr lang="en-US" sz="2400" dirty="0">
                <a:solidFill>
                  <a:schemeClr val="accent2"/>
                </a:solidFill>
                <a:latin typeface="Eras Bold ITC" panose="020B0907030504020204" pitchFamily="34" charset="0"/>
              </a:rPr>
              <a:t>My favorite food is the fries and chicken tenders from Buffalo Wild Wings. Anytime I go there, I always get it and it is very delicious. </a:t>
            </a:r>
            <a:endParaRPr lang="en-US" sz="2400" baseline="30000" dirty="0">
              <a:solidFill>
                <a:schemeClr val="accent2"/>
              </a:solidFill>
              <a:latin typeface="Eras Bold ITC" panose="020B0907030504020204" pitchFamily="34" charset="0"/>
            </a:endParaRPr>
          </a:p>
        </p:txBody>
      </p:sp>
      <p:pic>
        <p:nvPicPr>
          <p:cNvPr id="5" name="Picture 4" descr="A plate of food&#10;&#10;Description automatically generated with low confidence">
            <a:extLst>
              <a:ext uri="{FF2B5EF4-FFF2-40B4-BE49-F238E27FC236}">
                <a16:creationId xmlns:a16="http://schemas.microsoft.com/office/drawing/2014/main" id="{1AF6E1C1-53A9-083D-D352-1A8CE2CE4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430" y="3429000"/>
            <a:ext cx="3600450" cy="2700338"/>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Tree>
    <p:extLst>
      <p:ext uri="{BB962C8B-B14F-4D97-AF65-F5344CB8AC3E}">
        <p14:creationId xmlns:p14="http://schemas.microsoft.com/office/powerpoint/2010/main" val="1801713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1005840"/>
            <a:ext cx="9928013" cy="731520"/>
          </a:xfrm>
        </p:spPr>
        <p:txBody>
          <a:bodyPr>
            <a:noAutofit/>
          </a:bodyPr>
          <a:lstStyle/>
          <a:p>
            <a:r>
              <a:rPr lang="en-US" dirty="0">
                <a:latin typeface="Eras Bold ITC" panose="020B0907030504020204" pitchFamily="34" charset="0"/>
              </a:rPr>
              <a:t>My favorite sports teams: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2058989"/>
            <a:ext cx="8596668" cy="3880773"/>
          </a:xfrm>
        </p:spPr>
        <p:txBody>
          <a:bodyPr>
            <a:normAutofit/>
          </a:bodyPr>
          <a:lstStyle/>
          <a:p>
            <a:pPr marL="0" indent="0">
              <a:buNone/>
            </a:pPr>
            <a:r>
              <a:rPr lang="en-US" sz="2400" dirty="0">
                <a:solidFill>
                  <a:schemeClr val="accent2"/>
                </a:solidFill>
                <a:latin typeface="Eras Bold ITC" panose="020B0907030504020204" pitchFamily="34" charset="0"/>
              </a:rPr>
              <a:t>I have a lot of favorite teams, such as Arsenal FC, the Boston Bruins and Red Sox, the Washington Commanders and Los Angeles Chargers. </a:t>
            </a:r>
            <a:endParaRPr lang="en-US" sz="2400" baseline="30000" dirty="0">
              <a:solidFill>
                <a:schemeClr val="accent2"/>
              </a:solidFill>
              <a:latin typeface="Eras Bold ITC" panose="020B0907030504020204" pitchFamily="34" charset="0"/>
            </a:endParaRPr>
          </a:p>
        </p:txBody>
      </p:sp>
      <p:pic>
        <p:nvPicPr>
          <p:cNvPr id="6" name="Picture 5" descr="A person in a red shirt&#10;&#10;Description automatically generated with low confidence">
            <a:extLst>
              <a:ext uri="{FF2B5EF4-FFF2-40B4-BE49-F238E27FC236}">
                <a16:creationId xmlns:a16="http://schemas.microsoft.com/office/drawing/2014/main" id="{796DE36C-9E51-5424-9F89-A222010D9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92" y="3296920"/>
            <a:ext cx="2986261" cy="2089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Hockey players on ice&#10;&#10;Description automatically generated with low confidence">
            <a:extLst>
              <a:ext uri="{FF2B5EF4-FFF2-40B4-BE49-F238E27FC236}">
                <a16:creationId xmlns:a16="http://schemas.microsoft.com/office/drawing/2014/main" id="{F5E079EE-91D7-ABEC-E85D-E2762F129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710" y="3296920"/>
            <a:ext cx="3254884" cy="2089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icture containing person, outdoor, player, group&#10;&#10;Description automatically generated">
            <a:extLst>
              <a:ext uri="{FF2B5EF4-FFF2-40B4-BE49-F238E27FC236}">
                <a16:creationId xmlns:a16="http://schemas.microsoft.com/office/drawing/2014/main" id="{C09F0F71-7F34-B878-B444-0EFF7EE51A13}"/>
              </a:ext>
            </a:extLst>
          </p:cNvPr>
          <p:cNvPicPr>
            <a:picLocks noChangeAspect="1"/>
          </p:cNvPicPr>
          <p:nvPr/>
        </p:nvPicPr>
        <p:blipFill rotWithShape="1">
          <a:blip r:embed="rId4">
            <a:extLst>
              <a:ext uri="{28A0092B-C50C-407E-A947-70E740481C1C}">
                <a14:useLocalDpi xmlns:a14="http://schemas.microsoft.com/office/drawing/2010/main" val="0"/>
              </a:ext>
            </a:extLst>
          </a:blip>
          <a:srcRect l="9320" r="9250"/>
          <a:stretch/>
        </p:blipFill>
        <p:spPr>
          <a:xfrm>
            <a:off x="7938291" y="3296920"/>
            <a:ext cx="3024727" cy="2089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group of people playing football&#10;&#10;Description automatically generated with low confidence">
            <a:extLst>
              <a:ext uri="{FF2B5EF4-FFF2-40B4-BE49-F238E27FC236}">
                <a16:creationId xmlns:a16="http://schemas.microsoft.com/office/drawing/2014/main" id="{9361E229-FAAA-048C-CB53-AED6462A9079}"/>
              </a:ext>
            </a:extLst>
          </p:cNvPr>
          <p:cNvPicPr>
            <a:picLocks noChangeAspect="1"/>
          </p:cNvPicPr>
          <p:nvPr/>
        </p:nvPicPr>
        <p:blipFill rotWithShape="1">
          <a:blip r:embed="rId5">
            <a:extLst>
              <a:ext uri="{28A0092B-C50C-407E-A947-70E740481C1C}">
                <a14:useLocalDpi xmlns:a14="http://schemas.microsoft.com/office/drawing/2010/main" val="0"/>
              </a:ext>
            </a:extLst>
          </a:blip>
          <a:srcRect l="5068" r="5165"/>
          <a:stretch/>
        </p:blipFill>
        <p:spPr>
          <a:xfrm>
            <a:off x="6504991" y="4341619"/>
            <a:ext cx="3129281" cy="1960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picture containing text, person, dark, helmet&#10;&#10;Description automatically generated">
            <a:extLst>
              <a:ext uri="{FF2B5EF4-FFF2-40B4-BE49-F238E27FC236}">
                <a16:creationId xmlns:a16="http://schemas.microsoft.com/office/drawing/2014/main" id="{AFF49013-1A3E-7C6A-BF82-2CD3D38E7FBB}"/>
              </a:ext>
            </a:extLst>
          </p:cNvPr>
          <p:cNvPicPr>
            <a:picLocks noChangeAspect="1"/>
          </p:cNvPicPr>
          <p:nvPr/>
        </p:nvPicPr>
        <p:blipFill rotWithShape="1">
          <a:blip r:embed="rId6">
            <a:extLst>
              <a:ext uri="{28A0092B-C50C-407E-A947-70E740481C1C}">
                <a14:useLocalDpi xmlns:a14="http://schemas.microsoft.com/office/drawing/2010/main" val="0"/>
              </a:ext>
            </a:extLst>
          </a:blip>
          <a:srcRect l="7916" r="7751"/>
          <a:stretch/>
        </p:blipFill>
        <p:spPr>
          <a:xfrm>
            <a:off x="2290622" y="4346235"/>
            <a:ext cx="2986261" cy="1991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3393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1005840"/>
            <a:ext cx="9928013" cy="731520"/>
          </a:xfrm>
        </p:spPr>
        <p:txBody>
          <a:bodyPr>
            <a:noAutofit/>
          </a:bodyPr>
          <a:lstStyle/>
          <a:p>
            <a:r>
              <a:rPr lang="en-US" dirty="0">
                <a:latin typeface="Eras Bold ITC" panose="020B0907030504020204" pitchFamily="34" charset="0"/>
              </a:rPr>
              <a:t>Things I like about school: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2058989"/>
            <a:ext cx="8596668" cy="3880773"/>
          </a:xfrm>
        </p:spPr>
        <p:txBody>
          <a:bodyPr>
            <a:normAutofit/>
          </a:bodyPr>
          <a:lstStyle/>
          <a:p>
            <a:pPr marL="0" indent="0">
              <a:buNone/>
            </a:pPr>
            <a:r>
              <a:rPr lang="en-US" sz="2400" dirty="0">
                <a:solidFill>
                  <a:schemeClr val="accent2"/>
                </a:solidFill>
                <a:latin typeface="Eras Bold ITC" panose="020B0907030504020204" pitchFamily="34" charset="0"/>
              </a:rPr>
              <a:t>I like to talk to my friends, especially during lunch. I also like to catch up with some of my old teachers that I had before and see how they are. It shows that I have a lot of conversations with others in school.</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33414331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1005840"/>
            <a:ext cx="9928013" cy="731520"/>
          </a:xfrm>
        </p:spPr>
        <p:txBody>
          <a:bodyPr>
            <a:noAutofit/>
          </a:bodyPr>
          <a:lstStyle/>
          <a:p>
            <a:r>
              <a:rPr lang="en-US" dirty="0">
                <a:latin typeface="Eras Bold ITC" panose="020B0907030504020204" pitchFamily="34" charset="0"/>
              </a:rPr>
              <a:t>Things I don’t like about school: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2058989"/>
            <a:ext cx="8596668" cy="3880773"/>
          </a:xfrm>
        </p:spPr>
        <p:txBody>
          <a:bodyPr>
            <a:normAutofit/>
          </a:bodyPr>
          <a:lstStyle/>
          <a:p>
            <a:pPr marL="0" indent="0">
              <a:buNone/>
            </a:pPr>
            <a:r>
              <a:rPr lang="en-US" sz="2400" dirty="0">
                <a:solidFill>
                  <a:schemeClr val="accent2"/>
                </a:solidFill>
                <a:latin typeface="Eras Bold ITC" panose="020B0907030504020204" pitchFamily="34" charset="0"/>
              </a:rPr>
              <a:t>I don’t like math, it is my least favorite subject. When it comes to math, such as algebra, I am not the best at it. I also do not like how short the transition time is when you get from one class to the other. I think that should be extended a little longer. </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2458366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853440"/>
            <a:ext cx="9928013" cy="883920"/>
          </a:xfrm>
        </p:spPr>
        <p:txBody>
          <a:bodyPr>
            <a:noAutofit/>
          </a:bodyPr>
          <a:lstStyle/>
          <a:p>
            <a:r>
              <a:rPr lang="en-US" dirty="0">
                <a:latin typeface="Eras Bold ITC" panose="020B0907030504020204" pitchFamily="34" charset="0"/>
              </a:rPr>
              <a:t>Favorite quotes: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1808481"/>
            <a:ext cx="8596668" cy="4622800"/>
          </a:xfrm>
        </p:spPr>
        <p:txBody>
          <a:bodyPr>
            <a:normAutofit fontScale="92500" lnSpcReduction="20000"/>
          </a:bodyPr>
          <a:lstStyle/>
          <a:p>
            <a:pPr>
              <a:buFont typeface="Arial" panose="020B0604020202020204" pitchFamily="34" charset="0"/>
              <a:buChar char="•"/>
            </a:pPr>
            <a:r>
              <a:rPr lang="en-US" sz="2800" dirty="0">
                <a:solidFill>
                  <a:schemeClr val="accent2"/>
                </a:solidFill>
                <a:latin typeface="Eras Bold ITC" panose="020B0907030504020204" pitchFamily="34" charset="0"/>
              </a:rPr>
              <a:t>“</a:t>
            </a:r>
            <a:r>
              <a:rPr lang="en-US" sz="2800" b="1" i="0" dirty="0">
                <a:solidFill>
                  <a:schemeClr val="bg2"/>
                </a:solidFill>
                <a:effectLst/>
                <a:latin typeface="Eras Bold ITC" panose="020B0907030504020204" pitchFamily="34" charset="0"/>
              </a:rPr>
              <a:t>It's always a lot easier when you have people around you supporting you.” – Brad Marchand, winger, Boston Bruins</a:t>
            </a:r>
            <a:endParaRPr lang="en-US" sz="2800" b="1" i="0" baseline="30000" dirty="0">
              <a:solidFill>
                <a:schemeClr val="bg2"/>
              </a:solidFill>
              <a:effectLst/>
              <a:latin typeface="Eras Bold ITC" panose="020B0907030504020204" pitchFamily="34" charset="0"/>
            </a:endParaRPr>
          </a:p>
          <a:p>
            <a:pPr>
              <a:buFont typeface="Arial" panose="020B0604020202020204" pitchFamily="34" charset="0"/>
              <a:buChar char="•"/>
            </a:pPr>
            <a:r>
              <a:rPr lang="en-US" sz="3200" b="1" i="0" baseline="30000" dirty="0">
                <a:solidFill>
                  <a:schemeClr val="bg2"/>
                </a:solidFill>
                <a:effectLst/>
                <a:latin typeface="Eras Bold ITC" panose="020B0907030504020204" pitchFamily="34" charset="0"/>
              </a:rPr>
              <a:t>“</a:t>
            </a:r>
            <a:r>
              <a:rPr lang="en-US" sz="2800" b="1" i="0" dirty="0">
                <a:solidFill>
                  <a:schemeClr val="bg2"/>
                </a:solidFill>
                <a:effectLst/>
                <a:latin typeface="Eras Bold ITC" panose="020B0907030504020204" pitchFamily="34" charset="0"/>
              </a:rPr>
              <a:t>I think that our personalities and our souls have so much - we're so much more than just blood vessels and bone and muscle.” – Dale Jr, former NASCAR driver</a:t>
            </a:r>
          </a:p>
          <a:p>
            <a:pPr>
              <a:buFont typeface="Arial" panose="020B0604020202020204" pitchFamily="34" charset="0"/>
              <a:buChar char="•"/>
            </a:pPr>
            <a:r>
              <a:rPr lang="en-US" sz="2800" b="1" dirty="0">
                <a:solidFill>
                  <a:schemeClr val="bg2"/>
                </a:solidFill>
                <a:latin typeface="Eras Bold ITC" panose="020B0907030504020204" pitchFamily="34" charset="0"/>
              </a:rPr>
              <a:t>“</a:t>
            </a:r>
            <a:r>
              <a:rPr lang="en-US" sz="2800" b="0" i="0" dirty="0">
                <a:solidFill>
                  <a:schemeClr val="bg2"/>
                </a:solidFill>
                <a:effectLst/>
                <a:latin typeface="Eras Bold ITC" panose="020B0907030504020204" pitchFamily="34" charset="0"/>
              </a:rPr>
              <a:t>No matter the circumstances that you may be going through, just push through it.” – Ray Lewis, former NFL player</a:t>
            </a:r>
          </a:p>
          <a:p>
            <a:pPr>
              <a:buFont typeface="Arial" panose="020B0604020202020204" pitchFamily="34" charset="0"/>
              <a:buChar char="•"/>
            </a:pPr>
            <a:r>
              <a:rPr lang="en-US" sz="2800" b="0" i="0" dirty="0">
                <a:solidFill>
                  <a:schemeClr val="bg2"/>
                </a:solidFill>
                <a:effectLst/>
                <a:latin typeface="Eras Bold ITC" panose="020B0907030504020204" pitchFamily="34" charset="0"/>
              </a:rPr>
              <a:t>“All you need to do to be my friend, is like me.” – Taylor Swift, </a:t>
            </a:r>
            <a:r>
              <a:rPr lang="en-US" sz="2800" dirty="0">
                <a:solidFill>
                  <a:schemeClr val="bg2"/>
                </a:solidFill>
                <a:latin typeface="Eras Bold ITC" panose="020B0907030504020204" pitchFamily="34" charset="0"/>
              </a:rPr>
              <a:t>the best musician to ever exist.</a:t>
            </a:r>
            <a:endParaRPr lang="en-US" sz="2800" b="0" i="0" dirty="0">
              <a:solidFill>
                <a:schemeClr val="bg2"/>
              </a:solidFill>
              <a:effectLst/>
              <a:latin typeface="Eras Bold ITC" panose="020B0907030504020204" pitchFamily="34" charset="0"/>
            </a:endParaRPr>
          </a:p>
          <a:p>
            <a:pPr>
              <a:buFont typeface="Arial" panose="020B0604020202020204" pitchFamily="34" charset="0"/>
              <a:buChar char="•"/>
            </a:pPr>
            <a:endParaRPr lang="en-US" sz="2000" b="1" i="0" dirty="0">
              <a:solidFill>
                <a:schemeClr val="bg2"/>
              </a:solidFill>
              <a:effectLst/>
              <a:latin typeface="Eras Bold ITC" panose="020B0907030504020204" pitchFamily="34" charset="0"/>
            </a:endParaRPr>
          </a:p>
        </p:txBody>
      </p:sp>
    </p:spTree>
    <p:extLst>
      <p:ext uri="{BB962C8B-B14F-4D97-AF65-F5344CB8AC3E}">
        <p14:creationId xmlns:p14="http://schemas.microsoft.com/office/powerpoint/2010/main" val="18431386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853440"/>
            <a:ext cx="9928013" cy="883920"/>
          </a:xfrm>
        </p:spPr>
        <p:txBody>
          <a:bodyPr>
            <a:noAutofit/>
          </a:bodyPr>
          <a:lstStyle/>
          <a:p>
            <a:r>
              <a:rPr lang="en-US" dirty="0">
                <a:latin typeface="Eras Bold ITC" panose="020B0907030504020204" pitchFamily="34" charset="0"/>
              </a:rPr>
              <a:t>Favorite place to eat: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1808481"/>
            <a:ext cx="8596668" cy="4622800"/>
          </a:xfrm>
        </p:spPr>
        <p:txBody>
          <a:bodyPr>
            <a:normAutofit/>
          </a:bodyPr>
          <a:lstStyle/>
          <a:p>
            <a:pPr marL="0" indent="0">
              <a:buNone/>
            </a:pPr>
            <a:r>
              <a:rPr lang="en-US" sz="2400" b="1" dirty="0">
                <a:solidFill>
                  <a:schemeClr val="bg2"/>
                </a:solidFill>
                <a:latin typeface="Eras Bold ITC" panose="020B0907030504020204" pitchFamily="34" charset="0"/>
              </a:rPr>
              <a:t>My favorite place to eat is at Buffalo Wild Wings. I really like how they’re able to have so many TVs with different games on, so you can choose which one you want to watch, while eating good food at the same time. I have been there a few times since 2018 and it is fantastic. </a:t>
            </a:r>
            <a:endParaRPr lang="en-US" sz="2400" b="1" i="0" dirty="0">
              <a:solidFill>
                <a:schemeClr val="bg2"/>
              </a:solidFill>
              <a:effectLst/>
              <a:latin typeface="Eras Bold ITC" panose="020B0907030504020204" pitchFamily="34" charset="0"/>
            </a:endParaRPr>
          </a:p>
        </p:txBody>
      </p:sp>
    </p:spTree>
    <p:extLst>
      <p:ext uri="{BB962C8B-B14F-4D97-AF65-F5344CB8AC3E}">
        <p14:creationId xmlns:p14="http://schemas.microsoft.com/office/powerpoint/2010/main" val="4029272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853440"/>
            <a:ext cx="9928013" cy="883920"/>
          </a:xfrm>
        </p:spPr>
        <p:txBody>
          <a:bodyPr>
            <a:noAutofit/>
          </a:bodyPr>
          <a:lstStyle/>
          <a:p>
            <a:r>
              <a:rPr lang="en-US" dirty="0">
                <a:latin typeface="Eras Bold ITC" panose="020B0907030504020204" pitchFamily="34" charset="0"/>
              </a:rPr>
              <a:t>Places I have visited: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1808481"/>
            <a:ext cx="8596668" cy="4622800"/>
          </a:xfrm>
        </p:spPr>
        <p:txBody>
          <a:bodyPr>
            <a:normAutofit/>
          </a:bodyPr>
          <a:lstStyle/>
          <a:p>
            <a:pPr marL="0" indent="0">
              <a:buNone/>
            </a:pPr>
            <a:r>
              <a:rPr lang="en-US" sz="2400" b="1" dirty="0">
                <a:solidFill>
                  <a:schemeClr val="bg2"/>
                </a:solidFill>
                <a:latin typeface="Eras Bold ITC" panose="020B0907030504020204" pitchFamily="34" charset="0"/>
              </a:rPr>
              <a:t>I have visited Kings Dominion, the Science Museum of Virginia, the Richmond Coliseum, and the Commanders training camp. </a:t>
            </a:r>
            <a:endParaRPr lang="en-US" sz="2400" b="1" i="0" dirty="0">
              <a:solidFill>
                <a:schemeClr val="bg2"/>
              </a:solidFill>
              <a:effectLst/>
              <a:latin typeface="Eras Bold ITC" panose="020B0907030504020204" pitchFamily="34" charset="0"/>
            </a:endParaRPr>
          </a:p>
        </p:txBody>
      </p:sp>
      <p:pic>
        <p:nvPicPr>
          <p:cNvPr id="5" name="Picture 4" descr="A roller coaster in a park&#10;&#10;Description automatically generated with low confidence">
            <a:extLst>
              <a:ext uri="{FF2B5EF4-FFF2-40B4-BE49-F238E27FC236}">
                <a16:creationId xmlns:a16="http://schemas.microsoft.com/office/drawing/2014/main" id="{0896558E-320D-7A5E-3C84-00FB0CFC4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18" y="3078480"/>
            <a:ext cx="2614507" cy="1960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icture containing building, outdoor, sky, road&#10;&#10;Description automatically generated">
            <a:extLst>
              <a:ext uri="{FF2B5EF4-FFF2-40B4-BE49-F238E27FC236}">
                <a16:creationId xmlns:a16="http://schemas.microsoft.com/office/drawing/2014/main" id="{DFB869EE-0CE4-5660-B6A7-ACDFB5AAD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414" y="3078480"/>
            <a:ext cx="2893568" cy="1808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picture containing outdoor, sky, building&#10;&#10;Description automatically generated">
            <a:extLst>
              <a:ext uri="{FF2B5EF4-FFF2-40B4-BE49-F238E27FC236}">
                <a16:creationId xmlns:a16="http://schemas.microsoft.com/office/drawing/2014/main" id="{57DD5605-FBD2-F95F-1849-3078F0D01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298" y="3078480"/>
            <a:ext cx="3215076" cy="1808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group of people playing football&#10;&#10;Description automatically generated with medium confidence">
            <a:extLst>
              <a:ext uri="{FF2B5EF4-FFF2-40B4-BE49-F238E27FC236}">
                <a16:creationId xmlns:a16="http://schemas.microsoft.com/office/drawing/2014/main" id="{368D1D15-AB9F-050E-1B01-11EE95E4A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44" y="4540643"/>
            <a:ext cx="2692648" cy="1890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3873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853440"/>
            <a:ext cx="9928013" cy="883920"/>
          </a:xfrm>
        </p:spPr>
        <p:txBody>
          <a:bodyPr>
            <a:noAutofit/>
          </a:bodyPr>
          <a:lstStyle/>
          <a:p>
            <a:r>
              <a:rPr lang="en-US" dirty="0">
                <a:latin typeface="Eras Bold ITC" panose="020B0907030504020204" pitchFamily="34" charset="0"/>
              </a:rPr>
              <a:t>My favorite color: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1808481"/>
            <a:ext cx="8596668" cy="4622800"/>
          </a:xfrm>
        </p:spPr>
        <p:txBody>
          <a:bodyPr>
            <a:normAutofit/>
          </a:bodyPr>
          <a:lstStyle/>
          <a:p>
            <a:pPr marL="0" indent="0">
              <a:buNone/>
            </a:pPr>
            <a:r>
              <a:rPr lang="en-US" sz="2400" b="1" dirty="0">
                <a:solidFill>
                  <a:schemeClr val="bg2"/>
                </a:solidFill>
                <a:latin typeface="Eras Bold ITC" panose="020B0907030504020204" pitchFamily="34" charset="0"/>
              </a:rPr>
              <a:t>My favorite color is red. I’ve always liked it because it is bright and it works with things such as one of my dream cars in the Ferrari 458, as well as my favorite football club in Arsenal. </a:t>
            </a:r>
            <a:endParaRPr lang="en-US" sz="2400" b="1" i="0" dirty="0">
              <a:solidFill>
                <a:schemeClr val="bg2"/>
              </a:solidFill>
              <a:effectLst/>
              <a:latin typeface="Eras Bold ITC" panose="020B0907030504020204" pitchFamily="34" charset="0"/>
            </a:endParaRPr>
          </a:p>
        </p:txBody>
      </p:sp>
      <p:pic>
        <p:nvPicPr>
          <p:cNvPr id="10" name="Picture 9" descr="A red sports car on display&#10;&#10;Description automatically generated with medium confidence">
            <a:extLst>
              <a:ext uri="{FF2B5EF4-FFF2-40B4-BE49-F238E27FC236}">
                <a16:creationId xmlns:a16="http://schemas.microsoft.com/office/drawing/2014/main" id="{E55EB894-1EBC-A625-3630-A1F131B7C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266" y="3500120"/>
            <a:ext cx="4059257" cy="2717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picture containing text, person, red, standing&#10;&#10;Description automatically generated">
            <a:extLst>
              <a:ext uri="{FF2B5EF4-FFF2-40B4-BE49-F238E27FC236}">
                <a16:creationId xmlns:a16="http://schemas.microsoft.com/office/drawing/2014/main" id="{95F98A82-FD15-389D-4565-8081AFCC8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272" y="3302000"/>
            <a:ext cx="3911167" cy="290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2045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706199-1466-2E24-FC04-6B74E0A788B5}"/>
              </a:ext>
            </a:extLst>
          </p:cNvPr>
          <p:cNvSpPr>
            <a:spLocks noGrp="1"/>
          </p:cNvSpPr>
          <p:nvPr>
            <p:ph type="title"/>
          </p:nvPr>
        </p:nvSpPr>
        <p:spPr>
          <a:xfrm>
            <a:off x="1601894" y="2590800"/>
            <a:ext cx="8596668" cy="1320800"/>
          </a:xfrm>
        </p:spPr>
        <p:txBody>
          <a:bodyPr>
            <a:normAutofit fontScale="90000"/>
          </a:bodyPr>
          <a:lstStyle/>
          <a:p>
            <a:r>
              <a:rPr lang="en-US" sz="6600" dirty="0">
                <a:latin typeface="Eras Bold ITC" panose="020B0907030504020204" pitchFamily="34" charset="0"/>
              </a:rPr>
              <a:t>That is all about me!</a:t>
            </a:r>
          </a:p>
        </p:txBody>
      </p:sp>
    </p:spTree>
    <p:extLst>
      <p:ext uri="{BB962C8B-B14F-4D97-AF65-F5344CB8AC3E}">
        <p14:creationId xmlns:p14="http://schemas.microsoft.com/office/powerpoint/2010/main" val="31240389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77334" y="816638"/>
            <a:ext cx="8596668" cy="1113762"/>
          </a:xfrm>
        </p:spPr>
        <p:txBody>
          <a:bodyPr>
            <a:normAutofit/>
          </a:bodyPr>
          <a:lstStyle/>
          <a:p>
            <a:r>
              <a:rPr lang="en-US" sz="6600" dirty="0">
                <a:latin typeface="Eras Bold ITC" panose="020B0907030504020204" pitchFamily="34" charset="0"/>
              </a:rPr>
              <a:t>About Me: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p:txBody>
          <a:bodyPr>
            <a:normAutofit/>
          </a:bodyPr>
          <a:lstStyle/>
          <a:p>
            <a:pPr marL="0" indent="0">
              <a:buNone/>
            </a:pPr>
            <a:r>
              <a:rPr lang="en-US" sz="2400" dirty="0">
                <a:solidFill>
                  <a:schemeClr val="accent2"/>
                </a:solidFill>
                <a:latin typeface="Eras Bold ITC" panose="020B0907030504020204" pitchFamily="34" charset="0"/>
              </a:rPr>
              <a:t>My name is Donovan and I am 16 years old. I was born in Richmond, Virginia on August 10</a:t>
            </a:r>
            <a:r>
              <a:rPr lang="en-US" sz="2400" baseline="30000" dirty="0">
                <a:solidFill>
                  <a:schemeClr val="accent2"/>
                </a:solidFill>
                <a:latin typeface="Eras Bold ITC" panose="020B0907030504020204" pitchFamily="34" charset="0"/>
              </a:rPr>
              <a:t>th</a:t>
            </a:r>
            <a:r>
              <a:rPr lang="en-US" sz="2400" dirty="0">
                <a:solidFill>
                  <a:schemeClr val="accent2"/>
                </a:solidFill>
                <a:latin typeface="Eras Bold ITC" panose="020B0907030504020204" pitchFamily="34" charset="0"/>
              </a:rPr>
              <a:t>, which means I am a Leo. I share the same birthday with NBA player Ja Morant, as well as reality star Kylie Jenner. </a:t>
            </a:r>
            <a:endParaRPr lang="en-US" sz="2400" baseline="30000" dirty="0">
              <a:solidFill>
                <a:schemeClr val="accent2"/>
              </a:solidFill>
              <a:latin typeface="Eras Bold ITC" panose="020B0907030504020204" pitchFamily="34" charset="0"/>
            </a:endParaRPr>
          </a:p>
        </p:txBody>
      </p:sp>
      <p:pic>
        <p:nvPicPr>
          <p:cNvPr id="5" name="Picture 4" descr="A picture containing diagram&#10;&#10;Description automatically generated">
            <a:extLst>
              <a:ext uri="{FF2B5EF4-FFF2-40B4-BE49-F238E27FC236}">
                <a16:creationId xmlns:a16="http://schemas.microsoft.com/office/drawing/2014/main" id="{2D9DC3D4-2283-BF82-04E7-6F5EDEAD8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636" y="3792869"/>
            <a:ext cx="2337327" cy="199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bridge over a river with a city in the background&#10;&#10;Description automatically generated with medium confidence">
            <a:extLst>
              <a:ext uri="{FF2B5EF4-FFF2-40B4-BE49-F238E27FC236}">
                <a16:creationId xmlns:a16="http://schemas.microsoft.com/office/drawing/2014/main" id="{8D9183AD-25F7-1EE1-2933-10D81AF63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69" y="3838042"/>
            <a:ext cx="2841430" cy="1860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icture containing text, person, player, posing&#10;&#10;Description automatically generated">
            <a:extLst>
              <a:ext uri="{FF2B5EF4-FFF2-40B4-BE49-F238E27FC236}">
                <a16:creationId xmlns:a16="http://schemas.microsoft.com/office/drawing/2014/main" id="{E0779EE3-4DDE-C1DA-7D86-46AFF614A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3768787"/>
            <a:ext cx="2960711" cy="2003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0327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77334" y="816638"/>
            <a:ext cx="8596668" cy="1113762"/>
          </a:xfrm>
        </p:spPr>
        <p:txBody>
          <a:bodyPr>
            <a:normAutofit/>
          </a:bodyPr>
          <a:lstStyle/>
          <a:p>
            <a:r>
              <a:rPr lang="en-US" sz="6600" dirty="0">
                <a:latin typeface="Eras Bold ITC" panose="020B0907030504020204" pitchFamily="34" charset="0"/>
              </a:rPr>
              <a:t>My Family: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p:txBody>
          <a:bodyPr>
            <a:normAutofit/>
          </a:bodyPr>
          <a:lstStyle/>
          <a:p>
            <a:pPr marL="0" indent="0">
              <a:buNone/>
            </a:pPr>
            <a:r>
              <a:rPr lang="en-US" sz="2400" dirty="0">
                <a:solidFill>
                  <a:schemeClr val="accent2"/>
                </a:solidFill>
                <a:latin typeface="Eras Bold ITC" panose="020B0907030504020204" pitchFamily="34" charset="0"/>
              </a:rPr>
              <a:t>I live with three family members, my mom, my aunt and my uncle. Two of them – my mom and uncle – work in jobs that involve helping with others. My aunt worked at VCU up until March of 2022, where she retired. </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969639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77334" y="816638"/>
            <a:ext cx="8596668" cy="1113762"/>
          </a:xfrm>
        </p:spPr>
        <p:txBody>
          <a:bodyPr>
            <a:normAutofit/>
          </a:bodyPr>
          <a:lstStyle/>
          <a:p>
            <a:r>
              <a:rPr lang="en-US" sz="6600" dirty="0">
                <a:latin typeface="Eras Bold ITC" panose="020B0907030504020204" pitchFamily="34" charset="0"/>
              </a:rPr>
              <a:t>My Hobbies: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p:txBody>
          <a:bodyPr>
            <a:normAutofit/>
          </a:bodyPr>
          <a:lstStyle/>
          <a:p>
            <a:pPr marL="0" indent="0">
              <a:buNone/>
            </a:pPr>
            <a:r>
              <a:rPr lang="en-US" sz="2400" dirty="0">
                <a:solidFill>
                  <a:schemeClr val="accent2"/>
                </a:solidFill>
                <a:latin typeface="Eras Bold ITC" panose="020B0907030504020204" pitchFamily="34" charset="0"/>
              </a:rPr>
              <a:t>My hobbies consist of watch TV shows or playing games on my PlayStation 4. It helps whenever I am bored at home or I need some form of entertainment. </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3965488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77334" y="816638"/>
            <a:ext cx="8596668" cy="1113762"/>
          </a:xfrm>
        </p:spPr>
        <p:txBody>
          <a:bodyPr>
            <a:normAutofit/>
          </a:bodyPr>
          <a:lstStyle/>
          <a:p>
            <a:r>
              <a:rPr lang="en-US" sz="6600" dirty="0">
                <a:latin typeface="Eras Bold ITC" panose="020B0907030504020204" pitchFamily="34" charset="0"/>
              </a:rPr>
              <a:t>School Subjects: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p:txBody>
          <a:bodyPr>
            <a:normAutofit/>
          </a:bodyPr>
          <a:lstStyle/>
          <a:p>
            <a:pPr marL="0" indent="0">
              <a:buNone/>
            </a:pPr>
            <a:r>
              <a:rPr lang="en-US" sz="2400" dirty="0">
                <a:solidFill>
                  <a:schemeClr val="accent2"/>
                </a:solidFill>
                <a:latin typeface="Eras Bold ITC" panose="020B0907030504020204" pitchFamily="34" charset="0"/>
              </a:rPr>
              <a:t>This year, my school subjects are in English, Spanish 2, Algebra 2, AP Environmental Science, U.S. History and this Web Development class. </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3607081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77334" y="816638"/>
            <a:ext cx="8596668" cy="1113762"/>
          </a:xfrm>
        </p:spPr>
        <p:txBody>
          <a:bodyPr>
            <a:normAutofit/>
          </a:bodyPr>
          <a:lstStyle/>
          <a:p>
            <a:r>
              <a:rPr lang="en-US" sz="6600" dirty="0">
                <a:latin typeface="Eras Bold ITC" panose="020B0907030504020204" pitchFamily="34" charset="0"/>
              </a:rPr>
              <a:t>My Personality: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p:txBody>
          <a:bodyPr>
            <a:normAutofit/>
          </a:bodyPr>
          <a:lstStyle/>
          <a:p>
            <a:pPr marL="0" indent="0">
              <a:buNone/>
            </a:pPr>
            <a:r>
              <a:rPr lang="en-US" sz="2400" dirty="0">
                <a:solidFill>
                  <a:schemeClr val="accent2"/>
                </a:solidFill>
                <a:latin typeface="Eras Bold ITC" panose="020B0907030504020204" pitchFamily="34" charset="0"/>
              </a:rPr>
              <a:t>I would describe my personality as a mix of chill with crazy and energetic. When I am chill, I am mostly quiet and relaxed. However, when I am crazy and energetic, I am very hyper. I like it though, because it just shows who I am as a person. </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2120907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77334" y="447040"/>
            <a:ext cx="8596668" cy="1259840"/>
          </a:xfrm>
        </p:spPr>
        <p:txBody>
          <a:bodyPr>
            <a:normAutofit/>
          </a:bodyPr>
          <a:lstStyle/>
          <a:p>
            <a:r>
              <a:rPr lang="en-US" sz="6600" dirty="0">
                <a:latin typeface="Eras Bold ITC" panose="020B0907030504020204" pitchFamily="34" charset="0"/>
              </a:rPr>
              <a:t>My Role Models: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599439" y="1584961"/>
            <a:ext cx="8297345" cy="3619592"/>
          </a:xfrm>
        </p:spPr>
        <p:txBody>
          <a:bodyPr>
            <a:normAutofit/>
          </a:bodyPr>
          <a:lstStyle/>
          <a:p>
            <a:pPr marL="0" indent="0">
              <a:buNone/>
            </a:pPr>
            <a:r>
              <a:rPr lang="en-US" sz="2400" dirty="0">
                <a:solidFill>
                  <a:schemeClr val="accent2"/>
                </a:solidFill>
                <a:latin typeface="Eras Bold ITC" panose="020B0907030504020204" pitchFamily="34" charset="0"/>
              </a:rPr>
              <a:t>My role models are Stephen Curry, Aaron Ramsey, Alex Morgan, Hilary Knight, Ray Lewis, Robert Griffin III and Zdeno Chara. They are my role models because anytime I watched a game, they always put in a ton of hard work and I’ve adapted that mindset into both school and my life. </a:t>
            </a:r>
            <a:endParaRPr lang="en-US" sz="2400" baseline="30000" dirty="0">
              <a:solidFill>
                <a:schemeClr val="accent2"/>
              </a:solidFill>
              <a:latin typeface="Eras Bold ITC" panose="020B0907030504020204" pitchFamily="34" charset="0"/>
            </a:endParaRPr>
          </a:p>
        </p:txBody>
      </p:sp>
      <p:pic>
        <p:nvPicPr>
          <p:cNvPr id="5" name="Picture 4" descr="A picture containing sport, person, track and field, player&#10;&#10;Description automatically generated">
            <a:extLst>
              <a:ext uri="{FF2B5EF4-FFF2-40B4-BE49-F238E27FC236}">
                <a16:creationId xmlns:a16="http://schemas.microsoft.com/office/drawing/2014/main" id="{071FA3E2-692A-6FFD-A35C-6641084BB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41" y="3995069"/>
            <a:ext cx="2420168" cy="1367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erson in a red shirt&#10;&#10;Description automatically generated with low confidence">
            <a:extLst>
              <a:ext uri="{FF2B5EF4-FFF2-40B4-BE49-F238E27FC236}">
                <a16:creationId xmlns:a16="http://schemas.microsoft.com/office/drawing/2014/main" id="{9A8E37D2-F666-65FD-6E8E-A76B74C50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57" y="3962061"/>
            <a:ext cx="2500658" cy="1407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person in a red shirt&#10;&#10;Description automatically generated with medium confidence">
            <a:extLst>
              <a:ext uri="{FF2B5EF4-FFF2-40B4-BE49-F238E27FC236}">
                <a16:creationId xmlns:a16="http://schemas.microsoft.com/office/drawing/2014/main" id="{0D837EAB-3E14-8239-23A8-FA626FE7578D}"/>
              </a:ext>
            </a:extLst>
          </p:cNvPr>
          <p:cNvPicPr>
            <a:picLocks noChangeAspect="1"/>
          </p:cNvPicPr>
          <p:nvPr/>
        </p:nvPicPr>
        <p:blipFill rotWithShape="1">
          <a:blip r:embed="rId4">
            <a:extLst>
              <a:ext uri="{28A0092B-C50C-407E-A947-70E740481C1C}">
                <a14:useLocalDpi xmlns:a14="http://schemas.microsoft.com/office/drawing/2010/main" val="0"/>
              </a:ext>
            </a:extLst>
          </a:blip>
          <a:srcRect l="14406" t="5229" b="52577"/>
          <a:stretch/>
        </p:blipFill>
        <p:spPr>
          <a:xfrm>
            <a:off x="5912814" y="3925916"/>
            <a:ext cx="2110688" cy="1480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picture containing person&#10;&#10;Description automatically generated">
            <a:extLst>
              <a:ext uri="{FF2B5EF4-FFF2-40B4-BE49-F238E27FC236}">
                <a16:creationId xmlns:a16="http://schemas.microsoft.com/office/drawing/2014/main" id="{FE3FA89E-AC28-0A6E-F534-445BE5195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6844" y="3925916"/>
            <a:ext cx="2219073" cy="1480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person holding a flag&#10;&#10;Description automatically generated with low confidence">
            <a:extLst>
              <a:ext uri="{FF2B5EF4-FFF2-40B4-BE49-F238E27FC236}">
                <a16:creationId xmlns:a16="http://schemas.microsoft.com/office/drawing/2014/main" id="{C5FB0C1C-6DC3-26DE-EF79-9EA34774F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4496" y="5014922"/>
            <a:ext cx="2207801" cy="1545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Zdeno Chara, longtime captain of the NHL's Boston Bruins.">
            <a:extLst>
              <a:ext uri="{FF2B5EF4-FFF2-40B4-BE49-F238E27FC236}">
                <a16:creationId xmlns:a16="http://schemas.microsoft.com/office/drawing/2014/main" id="{D9FC9601-CEB0-4F18-4705-AD272BA6DD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9515" y="5121614"/>
            <a:ext cx="2558577" cy="143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person wearing a purple jersey&#10;&#10;Description automatically generated with medium confidence">
            <a:extLst>
              <a:ext uri="{FF2B5EF4-FFF2-40B4-BE49-F238E27FC236}">
                <a16:creationId xmlns:a16="http://schemas.microsoft.com/office/drawing/2014/main" id="{C9C13523-0C5F-D82A-2C29-1E2374575924}"/>
              </a:ext>
            </a:extLst>
          </p:cNvPr>
          <p:cNvPicPr>
            <a:picLocks noChangeAspect="1"/>
          </p:cNvPicPr>
          <p:nvPr/>
        </p:nvPicPr>
        <p:blipFill rotWithShape="1">
          <a:blip r:embed="rId8">
            <a:extLst>
              <a:ext uri="{28A0092B-C50C-407E-A947-70E740481C1C}">
                <a14:useLocalDpi xmlns:a14="http://schemas.microsoft.com/office/drawing/2010/main" val="0"/>
              </a:ext>
            </a:extLst>
          </a:blip>
          <a:srcRect l="11318" t="5876" r="7140"/>
          <a:stretch/>
        </p:blipFill>
        <p:spPr>
          <a:xfrm>
            <a:off x="1054252" y="4961653"/>
            <a:ext cx="2582405" cy="1676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2206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142240" y="1005840"/>
            <a:ext cx="10393680" cy="731520"/>
          </a:xfrm>
        </p:spPr>
        <p:txBody>
          <a:bodyPr>
            <a:noAutofit/>
          </a:bodyPr>
          <a:lstStyle/>
          <a:p>
            <a:r>
              <a:rPr lang="en-US" sz="3200" dirty="0">
                <a:latin typeface="Eras Bold ITC" panose="020B0907030504020204" pitchFamily="34" charset="0"/>
              </a:rPr>
              <a:t>My favorite things to do when I am not at school: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2058989"/>
            <a:ext cx="8596668" cy="3880773"/>
          </a:xfrm>
        </p:spPr>
        <p:txBody>
          <a:bodyPr>
            <a:normAutofit/>
          </a:bodyPr>
          <a:lstStyle/>
          <a:p>
            <a:pPr marL="0" indent="0">
              <a:buNone/>
            </a:pPr>
            <a:r>
              <a:rPr lang="en-US" sz="2400" dirty="0">
                <a:solidFill>
                  <a:schemeClr val="accent2"/>
                </a:solidFill>
                <a:latin typeface="Eras Bold ITC" panose="020B0907030504020204" pitchFamily="34" charset="0"/>
              </a:rPr>
              <a:t>My favorite things to do when I am not at school are playing games on my PlayStation such as Madden and Gran Turismo and watching YouTube videos about sports, cars, or whatever else that I can find.    </a:t>
            </a:r>
            <a:endParaRPr lang="en-US" sz="2400" baseline="30000" dirty="0">
              <a:solidFill>
                <a:schemeClr val="accent2"/>
              </a:solidFill>
              <a:latin typeface="Eras Bold ITC" panose="020B0907030504020204" pitchFamily="34" charset="0"/>
            </a:endParaRPr>
          </a:p>
        </p:txBody>
      </p:sp>
    </p:spTree>
    <p:extLst>
      <p:ext uri="{BB962C8B-B14F-4D97-AF65-F5344CB8AC3E}">
        <p14:creationId xmlns:p14="http://schemas.microsoft.com/office/powerpoint/2010/main" val="2219041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38F-4C9E-0EFD-145C-EF95EC6E6856}"/>
              </a:ext>
            </a:extLst>
          </p:cNvPr>
          <p:cNvSpPr>
            <a:spLocks noGrp="1"/>
          </p:cNvSpPr>
          <p:nvPr>
            <p:ph type="title"/>
          </p:nvPr>
        </p:nvSpPr>
        <p:spPr>
          <a:xfrm>
            <a:off x="607906" y="1005840"/>
            <a:ext cx="9928013" cy="731520"/>
          </a:xfrm>
        </p:spPr>
        <p:txBody>
          <a:bodyPr>
            <a:noAutofit/>
          </a:bodyPr>
          <a:lstStyle/>
          <a:p>
            <a:r>
              <a:rPr lang="en-US" dirty="0">
                <a:latin typeface="Eras Bold ITC" panose="020B0907030504020204" pitchFamily="34" charset="0"/>
              </a:rPr>
              <a:t>My favorite actors and actresses: </a:t>
            </a:r>
          </a:p>
        </p:txBody>
      </p:sp>
      <p:sp>
        <p:nvSpPr>
          <p:cNvPr id="3" name="Content Placeholder 2">
            <a:extLst>
              <a:ext uri="{FF2B5EF4-FFF2-40B4-BE49-F238E27FC236}">
                <a16:creationId xmlns:a16="http://schemas.microsoft.com/office/drawing/2014/main" id="{8F042CC6-A4AF-51CE-65A1-1BF959EC5554}"/>
              </a:ext>
            </a:extLst>
          </p:cNvPr>
          <p:cNvSpPr>
            <a:spLocks noGrp="1"/>
          </p:cNvSpPr>
          <p:nvPr>
            <p:ph idx="1"/>
          </p:nvPr>
        </p:nvSpPr>
        <p:spPr>
          <a:xfrm>
            <a:off x="607907" y="2058989"/>
            <a:ext cx="8596668" cy="3880773"/>
          </a:xfrm>
        </p:spPr>
        <p:txBody>
          <a:bodyPr>
            <a:normAutofit/>
          </a:bodyPr>
          <a:lstStyle/>
          <a:p>
            <a:pPr marL="0" indent="0">
              <a:buNone/>
            </a:pPr>
            <a:r>
              <a:rPr lang="en-US" sz="2400" dirty="0">
                <a:solidFill>
                  <a:schemeClr val="accent2"/>
                </a:solidFill>
                <a:latin typeface="Eras Bold ITC" panose="020B0907030504020204" pitchFamily="34" charset="0"/>
              </a:rPr>
              <a:t>My favorite actors and actresses are Robert Downey Jr, Reese Witherspoon and Idris Elba. To me, they are the best when it comes to their roles in movies and TV shows. </a:t>
            </a:r>
            <a:endParaRPr lang="en-US" sz="2400" baseline="30000" dirty="0">
              <a:solidFill>
                <a:schemeClr val="accent2"/>
              </a:solidFill>
              <a:latin typeface="Eras Bold ITC" panose="020B0907030504020204" pitchFamily="34" charset="0"/>
            </a:endParaRPr>
          </a:p>
        </p:txBody>
      </p:sp>
      <p:pic>
        <p:nvPicPr>
          <p:cNvPr id="7" name="Picture 6" descr="A person wearing glasses and a suit&#10;&#10;Description automatically generated with medium confidence">
            <a:extLst>
              <a:ext uri="{FF2B5EF4-FFF2-40B4-BE49-F238E27FC236}">
                <a16:creationId xmlns:a16="http://schemas.microsoft.com/office/drawing/2014/main" id="{233D5769-2570-A4D0-C7EF-DE20C22E7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62" y="3806712"/>
            <a:ext cx="3311032" cy="1849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Text, whiteboard&#10;&#10;Description automatically generated">
            <a:extLst>
              <a:ext uri="{FF2B5EF4-FFF2-40B4-BE49-F238E27FC236}">
                <a16:creationId xmlns:a16="http://schemas.microsoft.com/office/drawing/2014/main" id="{C26DED78-550A-C761-7AE0-7CC06A02B56F}"/>
              </a:ext>
            </a:extLst>
          </p:cNvPr>
          <p:cNvPicPr>
            <a:picLocks noChangeAspect="1"/>
          </p:cNvPicPr>
          <p:nvPr/>
        </p:nvPicPr>
        <p:blipFill rotWithShape="1">
          <a:blip r:embed="rId3">
            <a:extLst>
              <a:ext uri="{28A0092B-C50C-407E-A947-70E740481C1C}">
                <a14:useLocalDpi xmlns:a14="http://schemas.microsoft.com/office/drawing/2010/main" val="0"/>
              </a:ext>
            </a:extLst>
          </a:blip>
          <a:srcRect b="51885"/>
          <a:stretch/>
        </p:blipFill>
        <p:spPr>
          <a:xfrm>
            <a:off x="4208389" y="3466352"/>
            <a:ext cx="3035170" cy="2189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person with a beard&#10;&#10;Description automatically generated with low confidence">
            <a:extLst>
              <a:ext uri="{FF2B5EF4-FFF2-40B4-BE49-F238E27FC236}">
                <a16:creationId xmlns:a16="http://schemas.microsoft.com/office/drawing/2014/main" id="{B92E0940-1FC3-1671-7ACE-615B13628C13}"/>
              </a:ext>
            </a:extLst>
          </p:cNvPr>
          <p:cNvPicPr>
            <a:picLocks noChangeAspect="1"/>
          </p:cNvPicPr>
          <p:nvPr/>
        </p:nvPicPr>
        <p:blipFill rotWithShape="1">
          <a:blip r:embed="rId4">
            <a:extLst>
              <a:ext uri="{28A0092B-C50C-407E-A947-70E740481C1C}">
                <a14:useLocalDpi xmlns:a14="http://schemas.microsoft.com/office/drawing/2010/main" val="0"/>
              </a:ext>
            </a:extLst>
          </a:blip>
          <a:srcRect b="29950"/>
          <a:stretch/>
        </p:blipFill>
        <p:spPr>
          <a:xfrm>
            <a:off x="7744254" y="3466352"/>
            <a:ext cx="2167640" cy="2192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02897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Custom 12">
      <a:dk1>
        <a:sysClr val="windowText" lastClr="000000"/>
      </a:dk1>
      <a:lt1>
        <a:srgbClr val="000000"/>
      </a:lt1>
      <a:dk2>
        <a:srgbClr val="000000"/>
      </a:dk2>
      <a:lt2>
        <a:srgbClr val="EBEBEB"/>
      </a:lt2>
      <a:accent1>
        <a:srgbClr val="EAC62C"/>
      </a:accent1>
      <a:accent2>
        <a:srgbClr val="FFFFFF"/>
      </a:accent2>
      <a:accent3>
        <a:srgbClr val="E6B729"/>
      </a:accent3>
      <a:accent4>
        <a:srgbClr val="EAC62C"/>
      </a:accent4>
      <a:accent5>
        <a:srgbClr val="EAC62C"/>
      </a:accent5>
      <a:accent6>
        <a:srgbClr val="EAC62C"/>
      </a:accent6>
      <a:hlink>
        <a:srgbClr val="EAC62C"/>
      </a:hlink>
      <a:folHlink>
        <a:srgbClr val="EAC62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326</TotalTime>
  <Words>833</Words>
  <Application>Microsoft Office PowerPoint</Application>
  <PresentationFormat>Widescreen</PresentationFormat>
  <Paragraphs>38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Eras Bold ITC</vt:lpstr>
      <vt:lpstr>Trebuchet MS</vt:lpstr>
      <vt:lpstr>Wingdings 3</vt:lpstr>
      <vt:lpstr>Facet</vt:lpstr>
      <vt:lpstr>All About Me</vt:lpstr>
      <vt:lpstr>About Me: </vt:lpstr>
      <vt:lpstr>My Family: </vt:lpstr>
      <vt:lpstr>My Hobbies: </vt:lpstr>
      <vt:lpstr>School Subjects: </vt:lpstr>
      <vt:lpstr>My Personality: </vt:lpstr>
      <vt:lpstr>My Role Models: </vt:lpstr>
      <vt:lpstr>My favorite things to do when I am not at school: </vt:lpstr>
      <vt:lpstr>My favorite actors and actresses: </vt:lpstr>
      <vt:lpstr>My favorite food: </vt:lpstr>
      <vt:lpstr>My favorite sports teams: </vt:lpstr>
      <vt:lpstr>Things I like about school: </vt:lpstr>
      <vt:lpstr>Things I don’t like about school: </vt:lpstr>
      <vt:lpstr>Favorite quotes: </vt:lpstr>
      <vt:lpstr>Favorite place to eat: </vt:lpstr>
      <vt:lpstr>Places I have visited: </vt:lpstr>
      <vt:lpstr>My favorite color: </vt:lpstr>
      <vt:lpstr>That is all 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Me</dc:title>
  <dc:creator>Donovan Walker (hcps-walkerda3)</dc:creator>
  <cp:lastModifiedBy>Donovan Walker (hcps-walkerda3)</cp:lastModifiedBy>
  <cp:revision>3</cp:revision>
  <dcterms:created xsi:type="dcterms:W3CDTF">2022-09-06T15:42:38Z</dcterms:created>
  <dcterms:modified xsi:type="dcterms:W3CDTF">2022-09-07T01:13:50Z</dcterms:modified>
</cp:coreProperties>
</file>